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56" r:id="rId5"/>
    <p:sldId id="262" r:id="rId6"/>
    <p:sldId id="257" r:id="rId7"/>
    <p:sldId id="260" r:id="rId8"/>
    <p:sldId id="259" r:id="rId9"/>
    <p:sldId id="25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6A9BD3-52D2-4655-7D11-974A2649F8F2}" v="146" dt="2022-06-09T16:24:51.057"/>
    <p1510:client id="{7664F295-D761-7D81-1D79-1BE136B7B87C}" v="10" dt="2022-06-13T21:12:37.926"/>
    <p1510:client id="{81BAC225-4370-4ACF-9CFF-E49BA68B2A56}" v="643" dt="2022-04-15T17:21:39.143"/>
    <p1510:client id="{B2D7EA2C-DE9B-382A-619E-687FDA93621D}" v="55" dt="2022-05-19T20:27:15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9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8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4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9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3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9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8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8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3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EE269-7396-4499-96B8-D8D4CCCC8AD9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9117A88-9026-4D6C-B648-6E66A2774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77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17665-809F-4C8A-8CF3-EFAF78F5E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Incline Middle School Culinary Club </a:t>
            </a:r>
          </a:p>
        </p:txBody>
      </p:sp>
    </p:spTree>
    <p:extLst>
      <p:ext uri="{BB962C8B-B14F-4D97-AF65-F5344CB8AC3E}">
        <p14:creationId xmlns:p14="http://schemas.microsoft.com/office/powerpoint/2010/main" val="318505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5989-27ED-4E8A-B2D5-81F7B3045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A169-8409-4EB8-B64E-31E04F03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86" y="2753682"/>
            <a:ext cx="10554574" cy="363651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b="1" dirty="0"/>
              <a:t>What:</a:t>
            </a:r>
            <a:r>
              <a:rPr lang="en-US" sz="2400" dirty="0"/>
              <a:t> Incline Middle School Culinary Club</a:t>
            </a:r>
          </a:p>
          <a:p>
            <a:r>
              <a:rPr lang="en-US" sz="2400" b="1" dirty="0"/>
              <a:t>Who:</a:t>
            </a:r>
            <a:r>
              <a:rPr lang="en-US" sz="2400" dirty="0"/>
              <a:t> Ms. Wierzbicki, another IMS teacher and a group of 15 students </a:t>
            </a:r>
          </a:p>
          <a:p>
            <a:r>
              <a:rPr lang="en-US" sz="2400" b="1" dirty="0"/>
              <a:t>When:</a:t>
            </a:r>
            <a:r>
              <a:rPr lang="en-US" sz="2400" dirty="0"/>
              <a:t> Every other Monday each month after school 3 pm-5 pm</a:t>
            </a:r>
          </a:p>
          <a:p>
            <a:r>
              <a:rPr lang="en-US" sz="2400" b="1" dirty="0"/>
              <a:t>Where:</a:t>
            </a:r>
            <a:r>
              <a:rPr lang="en-US" sz="2400" dirty="0"/>
              <a:t> Home </a:t>
            </a:r>
            <a:r>
              <a:rPr lang="en-US" sz="2400" err="1"/>
              <a:t>Ec</a:t>
            </a:r>
            <a:r>
              <a:rPr lang="en-US" sz="2400" dirty="0"/>
              <a:t> room at Incline Middle School </a:t>
            </a:r>
          </a:p>
          <a:p>
            <a:r>
              <a:rPr lang="en-US" sz="2400" b="1" dirty="0"/>
              <a:t>How:</a:t>
            </a:r>
            <a:r>
              <a:rPr lang="en-US" sz="2400" dirty="0"/>
              <a:t>  Students can sign-up at the beginning of each quarter (first come first served basis- repeat students welcome as space permits)</a:t>
            </a:r>
          </a:p>
          <a:p>
            <a:r>
              <a:rPr lang="en-US" sz="2400" b="1" dirty="0"/>
              <a:t>Why:</a:t>
            </a:r>
            <a:r>
              <a:rPr lang="en-US" sz="2400" dirty="0"/>
              <a:t> To promote student involvement in cooking </a:t>
            </a:r>
            <a:r>
              <a:rPr lang="en-US" sz="2400" dirty="0">
                <a:sym typeface="Wingdings" panose="05000000000000000000" pitchFamily="2" charset="2"/>
              </a:rPr>
              <a:t> </a:t>
            </a: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CB09-1D52-470D-9D61-AF6D5762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 to IMS Culinary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938D1-0C99-402D-8C7E-CA69E599E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Students will:</a:t>
            </a:r>
          </a:p>
          <a:p>
            <a:pPr marL="0" indent="0">
              <a:buNone/>
            </a:pPr>
            <a:r>
              <a:rPr lang="en-US" sz="2800" dirty="0"/>
              <a:t>Learn about kitchen and food safety</a:t>
            </a:r>
          </a:p>
          <a:p>
            <a:pPr marL="0" indent="0">
              <a:buNone/>
            </a:pPr>
            <a:r>
              <a:rPr lang="en-US" sz="2800" dirty="0"/>
              <a:t>Learn how to prepare and cook meals using a variety of cooking techniques</a:t>
            </a:r>
          </a:p>
          <a:p>
            <a:pPr marL="0" indent="0">
              <a:buNone/>
            </a:pPr>
            <a:r>
              <a:rPr lang="en-US" sz="2800" dirty="0"/>
              <a:t>Enjoy delicious meals</a:t>
            </a:r>
          </a:p>
        </p:txBody>
      </p:sp>
    </p:spTree>
    <p:extLst>
      <p:ext uri="{BB962C8B-B14F-4D97-AF65-F5344CB8AC3E}">
        <p14:creationId xmlns:p14="http://schemas.microsoft.com/office/powerpoint/2010/main" val="373211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A0F9-B233-4AEC-AFDE-9E6F159E2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week we will: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EA816-2FBB-4E91-9539-69A2C9F9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/>
              <a:t>Review Food and Kitchen Safety </a:t>
            </a:r>
          </a:p>
          <a:p>
            <a:r>
              <a:rPr lang="en-US" sz="2000" dirty="0"/>
              <a:t>Wash hands and clean surfaces</a:t>
            </a:r>
          </a:p>
          <a:p>
            <a:r>
              <a:rPr lang="en-US" sz="2000" dirty="0"/>
              <a:t>Read and review recipes before starting</a:t>
            </a:r>
          </a:p>
          <a:p>
            <a:r>
              <a:rPr lang="en-US" sz="2000" dirty="0"/>
              <a:t>Gather and prepare all ingredients and cooking equipment</a:t>
            </a:r>
          </a:p>
          <a:p>
            <a:r>
              <a:rPr lang="en-US" sz="2000" dirty="0"/>
              <a:t>Cook </a:t>
            </a:r>
          </a:p>
          <a:p>
            <a:r>
              <a:rPr lang="en-US" sz="2000" dirty="0"/>
              <a:t>Plate and present meals</a:t>
            </a:r>
          </a:p>
          <a:p>
            <a:r>
              <a:rPr lang="en-US" sz="2000" dirty="0"/>
              <a:t>EAT </a:t>
            </a:r>
            <a:r>
              <a:rPr lang="en-US" sz="2000" dirty="0">
                <a:sym typeface="Wingdings" panose="05000000000000000000" pitchFamily="2" charset="2"/>
              </a:rPr>
              <a:t> </a:t>
            </a:r>
            <a:endParaRPr lang="en-US" sz="2000" dirty="0"/>
          </a:p>
          <a:p>
            <a:r>
              <a:rPr lang="en-US" sz="2000" dirty="0">
                <a:sym typeface="Wingdings" panose="05000000000000000000" pitchFamily="2" charset="2"/>
              </a:rPr>
              <a:t>Clean up/Put away all ingredients and equipment (complete inventory)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853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9FB2-68BC-42B1-9318-CC5819B8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Food Safety (Review Each Week)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530C2-96E7-426D-8A3F-A366D317A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dirty="0"/>
              <a:t>Regularly wash your hands</a:t>
            </a:r>
          </a:p>
          <a:p>
            <a:pPr fontAlgn="base"/>
            <a:r>
              <a:rPr lang="en-US" sz="2000" dirty="0"/>
              <a:t>Be aware of all food allergies/intolerances </a:t>
            </a:r>
          </a:p>
          <a:p>
            <a:pPr fontAlgn="base"/>
            <a:r>
              <a:rPr lang="en-US" sz="2000" dirty="0"/>
              <a:t>Keep all surfaces clean (spills happen-we just need to clean them up)</a:t>
            </a:r>
          </a:p>
          <a:p>
            <a:pPr algn="l" rtl="0" fontAlgn="base"/>
            <a:r>
              <a:rPr lang="en-US" sz="2000" b="0" i="0" dirty="0">
                <a:effectLst/>
              </a:rPr>
              <a:t>Raw meats-</a:t>
            </a:r>
          </a:p>
          <a:p>
            <a:pPr lvl="1" fontAlgn="base"/>
            <a:r>
              <a:rPr lang="en-US" b="0" i="0" dirty="0">
                <a:effectLst/>
              </a:rPr>
              <a:t>Meats need to be cooked to safe temperature </a:t>
            </a:r>
          </a:p>
          <a:p>
            <a:pPr algn="l" rtl="0" fontAlgn="base"/>
            <a:r>
              <a:rPr lang="en-US" sz="2000" b="0" i="0" dirty="0">
                <a:effectLst/>
              </a:rPr>
              <a:t>Do not cross contaminate- </a:t>
            </a:r>
          </a:p>
          <a:p>
            <a:pPr lvl="1" fontAlgn="base"/>
            <a:r>
              <a:rPr lang="en-US" b="0" i="0" dirty="0">
                <a:effectLst/>
              </a:rPr>
              <a:t>Immediately wash all surfaces and tools in contact with raw meat</a:t>
            </a:r>
            <a:r>
              <a:rPr lang="en-US" dirty="0"/>
              <a:t> or eggs</a:t>
            </a:r>
            <a:r>
              <a:rPr lang="en-US" b="0" i="0" dirty="0">
                <a:effectLst/>
              </a:rPr>
              <a:t> before doing anything else </a:t>
            </a:r>
          </a:p>
        </p:txBody>
      </p:sp>
    </p:spTree>
    <p:extLst>
      <p:ext uri="{BB962C8B-B14F-4D97-AF65-F5344CB8AC3E}">
        <p14:creationId xmlns:p14="http://schemas.microsoft.com/office/powerpoint/2010/main" val="142617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CD26-ED10-4DD0-B676-4252B066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0" dirty="0">
                <a:solidFill>
                  <a:schemeClr val="tx1"/>
                </a:solidFill>
                <a:effectLst/>
              </a:rPr>
              <a:t>Kitchen Safety (Review Each Week)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2A49C-7531-42FF-BDBD-B6E392E5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 fontAlgn="base"/>
            <a:r>
              <a:rPr lang="en-US" sz="2000" b="0" i="0" dirty="0">
                <a:effectLst/>
              </a:rPr>
              <a:t>Keep all surfaces including the counter, stove, and floor clean- accidents happen, we just need to clean them up 😊  </a:t>
            </a:r>
          </a:p>
          <a:p>
            <a:pPr algn="l" rtl="0" fontAlgn="base"/>
            <a:r>
              <a:rPr lang="en-US" sz="2000" b="0" i="0" dirty="0">
                <a:effectLst/>
              </a:rPr>
              <a:t>Knives are sharp!! </a:t>
            </a:r>
          </a:p>
          <a:p>
            <a:pPr algn="l" rtl="0" fontAlgn="base"/>
            <a:r>
              <a:rPr lang="en-US" sz="2000" b="0" i="0" dirty="0">
                <a:effectLst/>
              </a:rPr>
              <a:t>Always store knives inside of their safety covers </a:t>
            </a:r>
          </a:p>
          <a:p>
            <a:pPr algn="l" rtl="0" fontAlgn="base"/>
            <a:r>
              <a:rPr lang="en-US" sz="2000" b="0" i="0" dirty="0">
                <a:effectLst/>
              </a:rPr>
              <a:t>Do not throw or toss knives </a:t>
            </a:r>
          </a:p>
          <a:p>
            <a:pPr algn="l" rtl="0" fontAlgn="base"/>
            <a:r>
              <a:rPr lang="en-US" sz="2000" b="0" i="0" dirty="0">
                <a:effectLst/>
              </a:rPr>
              <a:t>If you are moving in the kitchen with a knife, announce it to your group “Moving Sharp!” </a:t>
            </a:r>
          </a:p>
          <a:p>
            <a:pPr algn="l" rtl="0" fontAlgn="base"/>
            <a:r>
              <a:rPr lang="en-US" sz="2000" b="0" i="0" dirty="0">
                <a:effectLst/>
              </a:rPr>
              <a:t>Never put a dirty knife in the sink (keep it to the side and wash immediately) </a:t>
            </a:r>
          </a:p>
          <a:p>
            <a:r>
              <a:rPr lang="en-US" sz="2000" dirty="0"/>
              <a:t>Always check to see if the stove or oven are on</a:t>
            </a:r>
          </a:p>
          <a:p>
            <a:r>
              <a:rPr lang="en-US" sz="2000" dirty="0"/>
              <a:t>If the stove top is hot, keep materials a safe distance from the hot surface</a:t>
            </a:r>
          </a:p>
          <a:p>
            <a:r>
              <a:rPr lang="en-US" sz="2000" dirty="0"/>
              <a:t>Always use caution when around hot surfaces or food</a:t>
            </a:r>
          </a:p>
        </p:txBody>
      </p:sp>
    </p:spTree>
    <p:extLst>
      <p:ext uri="{BB962C8B-B14F-4D97-AF65-F5344CB8AC3E}">
        <p14:creationId xmlns:p14="http://schemas.microsoft.com/office/powerpoint/2010/main" val="216004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B8CF-423C-4459-8DE8-8DC023E2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Meal/Recipe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47853-0664-44CD-956D-6B1F618E6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 algn="l" rtl="0" fontAlgn="base"/>
            <a:r>
              <a:rPr lang="en-US" sz="4400" b="0" i="0" dirty="0">
                <a:effectLst/>
                <a:latin typeface="Calibri"/>
                <a:cs typeface="Calibri"/>
              </a:rPr>
              <a:t>Italian- </a:t>
            </a:r>
          </a:p>
          <a:p>
            <a:pPr lvl="1" fontAlgn="base"/>
            <a:r>
              <a:rPr lang="en-US" sz="4200" dirty="0">
                <a:latin typeface="Calibri"/>
                <a:cs typeface="Calibri"/>
              </a:rPr>
              <a:t>Chicken Parmesan with spaghetti </a:t>
            </a:r>
          </a:p>
          <a:p>
            <a:pPr lvl="1" fontAlgn="base"/>
            <a:r>
              <a:rPr lang="en-US" sz="4200" dirty="0">
                <a:latin typeface="Calibri"/>
                <a:cs typeface="Calibri"/>
              </a:rPr>
              <a:t>Tiramisu Inspired Parfaits</a:t>
            </a:r>
            <a:endParaRPr lang="en-US" sz="4200" b="0" i="0" dirty="0">
              <a:effectLst/>
              <a:latin typeface="Calibri"/>
              <a:cs typeface="Calibri"/>
            </a:endParaRPr>
          </a:p>
          <a:p>
            <a:pPr algn="l" rtl="0" fontAlgn="base"/>
            <a:r>
              <a:rPr lang="en-US" sz="4400" b="0" i="0" dirty="0">
                <a:effectLst/>
                <a:latin typeface="Calibri"/>
                <a:cs typeface="Calibri"/>
              </a:rPr>
              <a:t>Asian-  </a:t>
            </a:r>
          </a:p>
          <a:p>
            <a:pPr lvl="1" fontAlgn="base"/>
            <a:r>
              <a:rPr lang="en-US" sz="4200" b="0" i="0" dirty="0">
                <a:effectLst/>
                <a:latin typeface="Calibri"/>
                <a:cs typeface="Calibri"/>
              </a:rPr>
              <a:t>Teriyaki Chicken in a pineapple  </a:t>
            </a:r>
          </a:p>
          <a:p>
            <a:pPr lvl="1" fontAlgn="base"/>
            <a:r>
              <a:rPr lang="en-US" sz="4200" b="0" i="0" dirty="0">
                <a:effectLst/>
                <a:latin typeface="Calibri"/>
                <a:cs typeface="Calibri"/>
              </a:rPr>
              <a:t>with fried rice </a:t>
            </a:r>
            <a:endParaRPr lang="en-US" sz="4400" b="0" i="0" dirty="0">
              <a:effectLst/>
              <a:latin typeface="Calibri"/>
              <a:cs typeface="Calibri"/>
            </a:endParaRPr>
          </a:p>
          <a:p>
            <a:pPr algn="l" rtl="0" fontAlgn="base"/>
            <a:r>
              <a:rPr lang="en-US" sz="4400" b="0" i="0" dirty="0">
                <a:effectLst/>
                <a:latin typeface="Calibri"/>
                <a:cs typeface="Calibri"/>
              </a:rPr>
              <a:t>Greek- </a:t>
            </a:r>
          </a:p>
          <a:p>
            <a:pPr lvl="1" fontAlgn="base"/>
            <a:r>
              <a:rPr lang="en-US" sz="4200" b="0" i="0" dirty="0">
                <a:effectLst/>
                <a:latin typeface="Calibri"/>
                <a:cs typeface="Calibri"/>
              </a:rPr>
              <a:t>Lamb meatballs on pita with tzatziki sauce  </a:t>
            </a:r>
          </a:p>
          <a:p>
            <a:pPr lvl="1" fontAlgn="base"/>
            <a:r>
              <a:rPr lang="en-US" sz="4200" dirty="0">
                <a:latin typeface="Calibri"/>
                <a:cs typeface="Calibri"/>
              </a:rPr>
              <a:t>Tabbouleh</a:t>
            </a:r>
            <a:r>
              <a:rPr lang="en-US" sz="4200" b="0" i="0" dirty="0">
                <a:effectLst/>
                <a:latin typeface="Calibri"/>
                <a:cs typeface="Calibri"/>
              </a:rPr>
              <a:t> salad</a:t>
            </a:r>
            <a:r>
              <a:rPr lang="en-US" sz="4200" dirty="0">
                <a:latin typeface="Calibri"/>
                <a:cs typeface="Calibri"/>
              </a:rPr>
              <a:t> or Greek "Salsa"</a:t>
            </a:r>
            <a:endParaRPr lang="en-US" sz="4200" b="0" i="0" dirty="0">
              <a:effectLst/>
              <a:latin typeface="Calibri"/>
              <a:cs typeface="Calibri"/>
            </a:endParaRPr>
          </a:p>
          <a:p>
            <a:pPr marL="0" indent="0" algn="l" rtl="0" fontAlgn="base">
              <a:buNone/>
            </a:pPr>
            <a:endParaRPr lang="en-US" sz="4400" b="0" i="0"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4400" b="0" i="0" dirty="0">
                <a:effectLst/>
                <a:latin typeface="Calibri"/>
                <a:cs typeface="Calibri"/>
              </a:rPr>
              <a:t>Mexican- </a:t>
            </a:r>
          </a:p>
          <a:p>
            <a:pPr lvl="1" fontAlgn="base"/>
            <a:r>
              <a:rPr lang="en-US" sz="4200" b="0" i="0" dirty="0">
                <a:effectLst/>
                <a:latin typeface="Calibri"/>
                <a:cs typeface="Calibri"/>
              </a:rPr>
              <a:t>Pico de </a:t>
            </a:r>
            <a:r>
              <a:rPr lang="en-US" sz="4200" dirty="0">
                <a:latin typeface="Calibri"/>
                <a:cs typeface="Calibri"/>
              </a:rPr>
              <a:t>Gallo</a:t>
            </a:r>
            <a:r>
              <a:rPr lang="en-US" sz="4200" b="0" i="0" dirty="0">
                <a:effectLst/>
                <a:latin typeface="Calibri"/>
                <a:cs typeface="Calibri"/>
              </a:rPr>
              <a:t> and chips  </a:t>
            </a:r>
          </a:p>
          <a:p>
            <a:pPr lvl="1" fontAlgn="base"/>
            <a:r>
              <a:rPr lang="en-US" sz="4200" b="0" i="0" dirty="0">
                <a:effectLst/>
                <a:latin typeface="Calibri"/>
                <a:cs typeface="Calibri"/>
              </a:rPr>
              <a:t>Street Style Tacos </a:t>
            </a:r>
          </a:p>
          <a:p>
            <a:pPr lvl="1" fontAlgn="base"/>
            <a:r>
              <a:rPr lang="en-US" sz="4200" b="0" i="0" dirty="0">
                <a:effectLst/>
                <a:latin typeface="Calibri"/>
                <a:cs typeface="Calibri"/>
              </a:rPr>
              <a:t>Spanish rice  </a:t>
            </a:r>
          </a:p>
          <a:p>
            <a:pPr marL="0" indent="0" algn="l" rtl="0" fontAlgn="base">
              <a:buNone/>
            </a:pPr>
            <a:endParaRPr lang="en-US" sz="4400" b="0" i="0"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sz="4400" b="0" i="0" dirty="0">
                <a:effectLst/>
                <a:latin typeface="Calibri"/>
                <a:cs typeface="Calibri"/>
              </a:rPr>
              <a:t>American  </a:t>
            </a:r>
          </a:p>
          <a:p>
            <a:pPr lvl="1" fontAlgn="base"/>
            <a:r>
              <a:rPr lang="en-US" sz="4200" dirty="0">
                <a:latin typeface="Calibri"/>
                <a:cs typeface="Calibri"/>
              </a:rPr>
              <a:t>Hamburgers</a:t>
            </a:r>
            <a:endParaRPr lang="en-US" sz="4200" b="0" i="0" dirty="0">
              <a:effectLst/>
              <a:latin typeface="Calibri"/>
              <a:cs typeface="Calibri"/>
            </a:endParaRPr>
          </a:p>
          <a:p>
            <a:pPr lvl="1"/>
            <a:r>
              <a:rPr lang="en-US" sz="4200" dirty="0">
                <a:latin typeface="Calibri"/>
                <a:cs typeface="Calibri"/>
              </a:rPr>
              <a:t>Macaroni and Cheese</a:t>
            </a:r>
            <a:endParaRPr lang="en-US" sz="4200" b="0" i="0" dirty="0">
              <a:effectLst/>
              <a:latin typeface="Calibri"/>
              <a:cs typeface="Calibri"/>
            </a:endParaRPr>
          </a:p>
          <a:p>
            <a:pPr lvl="1" fontAlgn="base"/>
            <a:endParaRPr lang="en-US" sz="4200" dirty="0">
              <a:latin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05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754A253689349BB934851A08A570E" ma:contentTypeVersion="13" ma:contentTypeDescription="Create a new document." ma:contentTypeScope="" ma:versionID="5aeb3043f2e7b697ab007b8f2f1a1630">
  <xsd:schema xmlns:xsd="http://www.w3.org/2001/XMLSchema" xmlns:xs="http://www.w3.org/2001/XMLSchema" xmlns:p="http://schemas.microsoft.com/office/2006/metadata/properties" xmlns:ns3="291fc8e1-cef6-41e1-aa24-7efda9971f78" xmlns:ns4="7ee2108d-ac0c-4ffe-a522-b9590d7a2e64" targetNamespace="http://schemas.microsoft.com/office/2006/metadata/properties" ma:root="true" ma:fieldsID="789d653777d265802fe96c4f02e1b550" ns3:_="" ns4:_="">
    <xsd:import namespace="291fc8e1-cef6-41e1-aa24-7efda9971f78"/>
    <xsd:import namespace="7ee2108d-ac0c-4ffe-a522-b9590d7a2e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fc8e1-cef6-41e1-aa24-7efda9971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2108d-ac0c-4ffe-a522-b9590d7a2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909F9-4ABB-44C1-9977-BE2EDD26FC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00635B-9657-41F0-8675-014DD8E6EEC2}">
  <ds:schemaRefs>
    <ds:schemaRef ds:uri="291fc8e1-cef6-41e1-aa24-7efda9971f78"/>
    <ds:schemaRef ds:uri="7ee2108d-ac0c-4ffe-a522-b9590d7a2e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B5AEC1-A2E1-461F-8197-4A23FA7823FB}">
  <ds:schemaRefs>
    <ds:schemaRef ds:uri="291fc8e1-cef6-41e1-aa24-7efda9971f78"/>
    <ds:schemaRef ds:uri="7ee2108d-ac0c-4ffe-a522-b9590d7a2e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Quotable</vt:lpstr>
      <vt:lpstr>Incline Middle School Culinary Club </vt:lpstr>
      <vt:lpstr>PowerPoint Presentation</vt:lpstr>
      <vt:lpstr>Welcome to IMS Culinary Club</vt:lpstr>
      <vt:lpstr>Each week we will:</vt:lpstr>
      <vt:lpstr>Food Safety (Review Each Week) </vt:lpstr>
      <vt:lpstr>Kitchen Safety (Review Each Week) </vt:lpstr>
      <vt:lpstr>Meal/Recipe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Incline Middle School Culinary Club</dc:title>
  <dc:creator>Wierzbicki, Natalie</dc:creator>
  <cp:revision>70</cp:revision>
  <dcterms:created xsi:type="dcterms:W3CDTF">2022-04-15T15:58:21Z</dcterms:created>
  <dcterms:modified xsi:type="dcterms:W3CDTF">2022-06-13T21:12:58Z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0x010100C29754A253689349BB934851A08A570E</vt:lpwstr>
  </property>
</Properties>
</file>